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85267B-541F-4B4E-BAD9-8B3888FE99B4}">
  <a:tblStyle styleId="{CA85267B-541F-4B4E-BAD9-8B3888FE99B4}" styleName="Table_0"/>
  <a:tblStyle styleId="{3086F71D-5171-4E13-9BD2-B933A75C1661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4708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33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74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46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42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65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0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51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62398" y="1964266"/>
            <a:ext cx="7197725" cy="2421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80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62398" y="4385732"/>
            <a:ext cx="7197725" cy="14054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Calibri"/>
              <a:buNone/>
              <a:defRPr sz="180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Calibri"/>
              <a:buNone/>
              <a:defRPr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Calibri"/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Calibri"/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Calibri"/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Calibri"/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Calibri"/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Calibri"/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932557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962398" y="5870575"/>
            <a:ext cx="4893957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608957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85800" y="4732864"/>
            <a:ext cx="1013142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4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5"/>
          </a:xfrm>
          <a:prstGeom prst="roundRect">
            <a:avLst>
              <a:gd name="adj" fmla="val 4380"/>
            </a:avLst>
          </a:prstGeom>
          <a:noFill/>
          <a:ln w="508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defRPr sz="3200" b="0" cap="none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buClr>
                <a:schemeClr val="lt1"/>
              </a:buClr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marL="457200" indent="0" rtl="0"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92" name="Shape 92"/>
          <p:cNvSpPr txBox="1"/>
          <p:nvPr/>
        </p:nvSpPr>
        <p:spPr>
          <a:xfrm>
            <a:off x="10237867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800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88275" y="82333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800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992266" y="609600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defRPr sz="3200" b="0" cap="none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687464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buClr>
                <a:schemeClr val="lt1"/>
              </a:buClr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marL="457200" indent="0" rtl="0"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85802" y="3308580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3200" b="0" cap="none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777380"/>
            <a:ext cx="10131425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buClr>
                <a:schemeClr val="lt1"/>
              </a:buClr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marL="457200" indent="0" rtl="0"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109" name="Shape 109"/>
          <p:cNvSpPr txBox="1"/>
          <p:nvPr/>
        </p:nvSpPr>
        <p:spPr>
          <a:xfrm>
            <a:off x="10237867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800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488275" y="82333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800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992266" y="609600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defRPr sz="3200" b="0" cap="none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buClr>
                <a:schemeClr val="lt1"/>
              </a:buClr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457200" indent="0" rtl="0"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3505200"/>
            <a:ext cx="10131428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buClr>
                <a:schemeClr val="lt1"/>
              </a:buClr>
              <a:buFont typeface="Calibri"/>
              <a:buNone/>
              <a:defRPr sz="2800" b="0" cap="none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457200" indent="0" rtl="0"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 rot="5400000">
            <a:off x="3926946" y="-1099079"/>
            <a:ext cx="3649132" cy="1013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159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2254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2317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>
                <a:solidFill>
                  <a:schemeClr val="lt2"/>
                </a:solidFill>
              </a:defRPr>
            </a:lvl2pPr>
            <a:lvl3pPr rtl="0">
              <a:defRPr>
                <a:solidFill>
                  <a:schemeClr val="lt2"/>
                </a:solidFill>
              </a:defRPr>
            </a:lvl3pPr>
            <a:lvl4pPr rtl="0">
              <a:defRPr>
                <a:solidFill>
                  <a:schemeClr val="lt2"/>
                </a:solidFill>
              </a:defRPr>
            </a:lvl4pPr>
            <a:lvl5pPr rtl="0">
              <a:defRPr>
                <a:solidFill>
                  <a:schemeClr val="lt2"/>
                </a:solidFill>
              </a:defRPr>
            </a:lvl5pPr>
            <a:lvl6pPr rtl="0">
              <a:defRPr>
                <a:solidFill>
                  <a:schemeClr val="lt2"/>
                </a:solidFill>
              </a:defRPr>
            </a:lvl6pPr>
            <a:lvl7pPr rtl="0">
              <a:defRPr>
                <a:solidFill>
                  <a:schemeClr val="lt2"/>
                </a:solidFill>
              </a:defRPr>
            </a:lvl7pPr>
            <a:lvl8pPr rtl="0">
              <a:defRPr>
                <a:solidFill>
                  <a:schemeClr val="lt2"/>
                </a:solidFill>
              </a:defRPr>
            </a:lvl8pPr>
            <a:lvl9pPr rtl="0"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 rot="5400000">
            <a:off x="7147150" y="2121123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>
                <a:solidFill>
                  <a:schemeClr val="lt2"/>
                </a:solidFill>
              </a:defRPr>
            </a:lvl2pPr>
            <a:lvl3pPr rtl="0">
              <a:defRPr>
                <a:solidFill>
                  <a:schemeClr val="lt2"/>
                </a:solidFill>
              </a:defRPr>
            </a:lvl3pPr>
            <a:lvl4pPr rtl="0">
              <a:defRPr>
                <a:solidFill>
                  <a:schemeClr val="lt2"/>
                </a:solidFill>
              </a:defRPr>
            </a:lvl4pPr>
            <a:lvl5pPr rtl="0">
              <a:defRPr>
                <a:solidFill>
                  <a:schemeClr val="lt2"/>
                </a:solidFill>
              </a:defRPr>
            </a:lvl5pPr>
            <a:lvl6pPr rtl="0">
              <a:defRPr>
                <a:solidFill>
                  <a:schemeClr val="lt2"/>
                </a:solidFill>
              </a:defRPr>
            </a:lvl6pPr>
            <a:lvl7pPr rtl="0">
              <a:defRPr>
                <a:solidFill>
                  <a:schemeClr val="lt2"/>
                </a:solidFill>
              </a:defRPr>
            </a:lvl7pPr>
            <a:lvl8pPr rtl="0">
              <a:defRPr>
                <a:solidFill>
                  <a:schemeClr val="lt2"/>
                </a:solidFill>
              </a:defRPr>
            </a:lvl8pPr>
            <a:lvl9pPr rtl="0"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2011057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159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2254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2317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>
                <a:solidFill>
                  <a:schemeClr val="lt2"/>
                </a:solidFill>
              </a:defRPr>
            </a:lvl2pPr>
            <a:lvl3pPr rtl="0">
              <a:defRPr>
                <a:solidFill>
                  <a:schemeClr val="lt2"/>
                </a:solidFill>
              </a:defRPr>
            </a:lvl3pPr>
            <a:lvl4pPr rtl="0">
              <a:defRPr>
                <a:solidFill>
                  <a:schemeClr val="lt2"/>
                </a:solidFill>
              </a:defRPr>
            </a:lvl4pPr>
            <a:lvl5pPr rtl="0">
              <a:defRPr>
                <a:solidFill>
                  <a:schemeClr val="lt2"/>
                </a:solidFill>
              </a:defRPr>
            </a:lvl5pPr>
            <a:lvl6pPr rtl="0">
              <a:defRPr>
                <a:solidFill>
                  <a:schemeClr val="lt2"/>
                </a:solidFill>
              </a:defRPr>
            </a:lvl6pPr>
            <a:lvl7pPr rtl="0">
              <a:defRPr>
                <a:solidFill>
                  <a:schemeClr val="lt2"/>
                </a:solidFill>
              </a:defRPr>
            </a:lvl7pPr>
            <a:lvl8pPr rtl="0">
              <a:defRPr>
                <a:solidFill>
                  <a:schemeClr val="lt2"/>
                </a:solidFill>
              </a:defRPr>
            </a:lvl8pPr>
            <a:lvl9pPr rtl="0"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2159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2254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2317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3308580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4000" b="0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799" y="4777380"/>
            <a:ext cx="1013142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buClr>
                <a:schemeClr val="lt1"/>
              </a:buClr>
              <a:buFont typeface="Calibri"/>
              <a:buNone/>
              <a:defRPr sz="2000" cap="small">
                <a:solidFill>
                  <a:schemeClr val="lt1"/>
                </a:solidFill>
              </a:defRPr>
            </a:lvl1pPr>
            <a:lvl2pPr marL="457200" indent="0" rtl="0"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>
                <a:solidFill>
                  <a:schemeClr val="lt2"/>
                </a:solidFill>
              </a:defRPr>
            </a:lvl2pPr>
            <a:lvl3pPr rtl="0">
              <a:defRPr>
                <a:solidFill>
                  <a:schemeClr val="lt2"/>
                </a:solidFill>
              </a:defRPr>
            </a:lvl3pPr>
            <a:lvl4pPr rtl="0">
              <a:defRPr>
                <a:solidFill>
                  <a:schemeClr val="lt2"/>
                </a:solidFill>
              </a:defRPr>
            </a:lvl4pPr>
            <a:lvl5pPr rtl="0">
              <a:defRPr>
                <a:solidFill>
                  <a:schemeClr val="lt2"/>
                </a:solidFill>
              </a:defRPr>
            </a:lvl5pPr>
            <a:lvl6pPr rtl="0">
              <a:defRPr>
                <a:solidFill>
                  <a:schemeClr val="lt2"/>
                </a:solidFill>
              </a:defRPr>
            </a:lvl6pPr>
            <a:lvl7pPr rtl="0">
              <a:defRPr>
                <a:solidFill>
                  <a:schemeClr val="lt2"/>
                </a:solidFill>
              </a:defRPr>
            </a:lvl7pPr>
            <a:lvl8pPr rtl="0">
              <a:defRPr>
                <a:solidFill>
                  <a:schemeClr val="lt2"/>
                </a:solidFill>
              </a:defRPr>
            </a:lvl8pPr>
            <a:lvl9pPr rtl="0"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2" y="2142066"/>
            <a:ext cx="4995333" cy="3649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2159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2254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2317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5821894" y="2142066"/>
            <a:ext cx="4995332" cy="3649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2159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2254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2317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973670" y="2218266"/>
            <a:ext cx="470905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800" b="0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85800" y="2870200"/>
            <a:ext cx="4996922" cy="2920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159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2254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2317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096003" y="2226733"/>
            <a:ext cx="47228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800" b="0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5823482" y="2870200"/>
            <a:ext cx="4995333" cy="2920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159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2254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2317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>
                <a:solidFill>
                  <a:schemeClr val="lt2"/>
                </a:solidFill>
              </a:defRPr>
            </a:lvl2pPr>
            <a:lvl3pPr rtl="0">
              <a:defRPr>
                <a:solidFill>
                  <a:schemeClr val="lt2"/>
                </a:solidFill>
              </a:defRPr>
            </a:lvl3pPr>
            <a:lvl4pPr rtl="0">
              <a:defRPr>
                <a:solidFill>
                  <a:schemeClr val="lt2"/>
                </a:solidFill>
              </a:defRPr>
            </a:lvl4pPr>
            <a:lvl5pPr rtl="0">
              <a:defRPr>
                <a:solidFill>
                  <a:schemeClr val="lt2"/>
                </a:solidFill>
              </a:defRPr>
            </a:lvl5pPr>
            <a:lvl6pPr rtl="0">
              <a:defRPr>
                <a:solidFill>
                  <a:schemeClr val="lt2"/>
                </a:solidFill>
              </a:defRPr>
            </a:lvl6pPr>
            <a:lvl7pPr rtl="0">
              <a:defRPr>
                <a:solidFill>
                  <a:schemeClr val="lt2"/>
                </a:solidFill>
              </a:defRPr>
            </a:lvl7pPr>
            <a:lvl8pPr rtl="0">
              <a:defRPr>
                <a:solidFill>
                  <a:schemeClr val="lt2"/>
                </a:solidFill>
              </a:defRPr>
            </a:lvl8pPr>
            <a:lvl9pPr rtl="0"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4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4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648201" y="609600"/>
            <a:ext cx="6169025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2159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2254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2317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85800" y="3445932"/>
            <a:ext cx="3680884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6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0" y="0"/>
            <a:ext cx="12188824" cy="6856214"/>
          </a:xfrm>
          <a:prstGeom prst="rect">
            <a:avLst/>
          </a:prstGeom>
        </p:spPr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8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3" cy="4572000"/>
          </a:xfrm>
          <a:prstGeom prst="roundRect">
            <a:avLst>
              <a:gd name="adj" fmla="val 4280"/>
            </a:avLst>
          </a:prstGeom>
          <a:noFill/>
          <a:ln w="508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lt1"/>
              </a:buClr>
              <a:buFont typeface="Calibri"/>
              <a:buNone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8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0" i="0" u="none" strike="noStrike" cap="small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indent="-2159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2254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indent="-2317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indent="-1270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Char char="•"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967789" y="-53472"/>
            <a:ext cx="9224211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000" b="1" i="0" u="none" strike="noStrike" cap="small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We Are</a:t>
            </a:r>
            <a:endParaRPr lang="en-US" sz="6000" b="1" i="0" u="none" strike="noStrike" cap="small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91168" y="730472"/>
            <a:ext cx="10131425" cy="33173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>
              <a:lnSpc>
                <a:spcPct val="80000"/>
              </a:lnSpc>
              <a:buSzPct val="25000"/>
              <a:buNone/>
            </a:pPr>
            <a:r>
              <a:rPr lang="en-US" sz="2400" dirty="0"/>
              <a:t>X2nSat </a:t>
            </a:r>
            <a:r>
              <a:rPr lang="en-US" sz="2400" dirty="0" smtClean="0"/>
              <a:t>is a communications carrier that owns and operates a satellite network designed specifically for business.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19" t="14969" r="5159" b="2993"/>
          <a:stretch/>
        </p:blipFill>
        <p:spPr>
          <a:xfrm>
            <a:off x="4611624" y="3385099"/>
            <a:ext cx="7424928" cy="250545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971801" y="-58810"/>
            <a:ext cx="9220200" cy="1456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000" b="1" i="0" u="none" strike="noStrike" cap="small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We Do</a:t>
            </a:r>
            <a:endParaRPr lang="en-US" sz="6000" b="1" i="0" u="none" strike="noStrike" cap="small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271379" y="1420169"/>
            <a:ext cx="7803147" cy="43549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 indent="0">
              <a:lnSpc>
                <a:spcPct val="110000"/>
              </a:lnSpc>
              <a:buSzPct val="101851"/>
              <a:buNone/>
            </a:pPr>
            <a:r>
              <a:rPr lang="en-US" sz="2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Speed Internet connections</a:t>
            </a:r>
          </a:p>
          <a:p>
            <a:pPr marL="457200" lvl="1" indent="0">
              <a:lnSpc>
                <a:spcPct val="110000"/>
              </a:lnSpc>
              <a:buSzPct val="101851"/>
              <a:buNone/>
            </a:pPr>
            <a:r>
              <a:rPr lang="en-US" sz="2200" dirty="0" smtClean="0"/>
              <a:t>Secondary connections used for Business Continuity</a:t>
            </a:r>
          </a:p>
          <a:p>
            <a:pPr marL="457200" lvl="1" indent="0">
              <a:lnSpc>
                <a:spcPct val="110000"/>
              </a:lnSpc>
              <a:buSzPct val="101851"/>
              <a:buNone/>
            </a:pPr>
            <a:r>
              <a:rPr lang="en-US" sz="2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Economical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“always On” connectivity for Point of Sale (POS) systems</a:t>
            </a:r>
          </a:p>
          <a:p>
            <a:pPr marL="457200" lvl="1" indent="0">
              <a:lnSpc>
                <a:spcPct val="110000"/>
              </a:lnSpc>
              <a:buSzPct val="101851"/>
              <a:buNone/>
            </a:pPr>
            <a:r>
              <a:rPr lang="en-US" sz="2200" baseline="0" dirty="0" smtClean="0"/>
              <a:t>Voice Circuits (VoIP or T1)</a:t>
            </a:r>
          </a:p>
          <a:p>
            <a:pPr marL="457200" lvl="1" indent="0">
              <a:lnSpc>
                <a:spcPct val="110000"/>
              </a:lnSpc>
              <a:buSzPct val="101851"/>
              <a:buNone/>
            </a:pP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 antenna services for data gathering, such as smart grid, solar farm, utility companies, etc.</a:t>
            </a:r>
            <a:endParaRPr lang="en-US" sz="2200" b="0" i="0" u="none" strike="noStrike" cap="none" baseline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12" y="1406358"/>
            <a:ext cx="2927788" cy="440890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inuityDiagram-2013-2-26-02_zps8ae4de3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59" y="1404433"/>
            <a:ext cx="5251116" cy="4126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958431" y="288758"/>
            <a:ext cx="9233569" cy="7673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000" b="1" i="0" u="none" strike="noStrike" cap="small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It Works</a:t>
            </a:r>
            <a:endParaRPr lang="en-US" sz="6000" b="1" i="0" u="none" strike="noStrike" cap="small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38327" y="1643363"/>
            <a:ext cx="5961889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>
              <a:buSzPct val="25000"/>
              <a:buNone/>
            </a:pPr>
            <a:r>
              <a:rPr lang="en-US" sz="2400" dirty="0" smtClean="0"/>
              <a:t>Remote equipment has a standard Ethernet interface with IP address</a:t>
            </a:r>
          </a:p>
          <a:p>
            <a:pPr marL="0" lvl="0" indent="0">
              <a:buSzPct val="25000"/>
              <a:buNone/>
            </a:pPr>
            <a:r>
              <a:rPr lang="en-US" sz="2400" b="0" i="0" u="none" strike="noStrike" cap="none" baseline="0" dirty="0" smtClean="0">
                <a:solidFill>
                  <a:schemeClr val="lt1"/>
                </a:solidFill>
                <a:sym typeface="Calibri"/>
              </a:rPr>
              <a:t>All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sym typeface="Calibri"/>
              </a:rPr>
              <a:t> data is sent to the Petaluma Teleport in California</a:t>
            </a:r>
          </a:p>
          <a:p>
            <a:pPr marL="0" lvl="0" indent="0">
              <a:buSzPct val="25000"/>
              <a:buNone/>
            </a:pPr>
            <a:r>
              <a:rPr lang="en-US" sz="2400" baseline="0" dirty="0" smtClean="0"/>
              <a:t>Data</a:t>
            </a:r>
            <a:r>
              <a:rPr lang="en-US" sz="2400" dirty="0" smtClean="0"/>
              <a:t> is either put onto the Internet or routed to the clients MPLS or private network</a:t>
            </a:r>
            <a:endParaRPr lang="en-US" sz="2400" b="0" i="0" u="none" strike="noStrike" cap="none" baseline="0" dirty="0">
              <a:solidFill>
                <a:schemeClr val="lt1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2958433" y="262023"/>
            <a:ext cx="9233568" cy="834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000" b="1" i="0" u="none" strike="noStrike" cap="small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lang="en-US" sz="6000" b="1" i="0" u="none" strike="noStrike" cap="small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2426" y="1045828"/>
            <a:ext cx="10900374" cy="3142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lt1"/>
                </a:solidFill>
                <a:sym typeface="Calibri"/>
              </a:rPr>
              <a:t>HCA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sym typeface="Calibri"/>
              </a:rPr>
              <a:t> – Business Continuity for the Medical Community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b="0" i="0" u="none" strike="noStrike" cap="none" dirty="0" smtClean="0">
                <a:solidFill>
                  <a:schemeClr val="lt1"/>
                </a:solidFill>
                <a:sym typeface="Calibri"/>
              </a:rPr>
              <a:t>Hurricane Sandy – </a:t>
            </a:r>
            <a:r>
              <a:rPr lang="en-US" sz="2400" dirty="0" smtClean="0"/>
              <a:t>You still get to your Cloud Data when terrestrial networks fail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b="0" i="0" u="none" strike="noStrike" cap="none" dirty="0" smtClean="0">
                <a:solidFill>
                  <a:schemeClr val="lt1"/>
                </a:solidFill>
                <a:sym typeface="Calibri"/>
              </a:rPr>
              <a:t>What are you going to tell congress?</a:t>
            </a:r>
            <a:endParaRPr lang="en-US" sz="2400" b="0" i="0" u="none" strike="noStrike" cap="none" baseline="0" dirty="0">
              <a:solidFill>
                <a:schemeClr val="lt1"/>
              </a:solidFill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01" r="-124"/>
          <a:stretch/>
        </p:blipFill>
        <p:spPr>
          <a:xfrm>
            <a:off x="4839368" y="3261895"/>
            <a:ext cx="7165473" cy="2624809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2958433" y="221918"/>
            <a:ext cx="9233568" cy="887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000" b="1" dirty="0" smtClean="0"/>
              <a:t>Questions</a:t>
            </a:r>
            <a:endParaRPr lang="en-US" sz="6000" b="1" i="0" u="none" strike="noStrike" cap="small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0" y="1508760"/>
            <a:ext cx="6739128" cy="15727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69850" indent="0" algn="ctr">
              <a:buNone/>
            </a:pPr>
            <a:r>
              <a:rPr lang="en-US" sz="2400" b="1" dirty="0" smtClean="0"/>
              <a:t>What have you heard about satellite and how can we better help you understand what we do?</a:t>
            </a:r>
            <a:endParaRPr lang="en-US" sz="24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0" y="3189541"/>
            <a:ext cx="3333750" cy="2461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28" y="1362456"/>
            <a:ext cx="5239512" cy="428853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59" y="1542349"/>
            <a:ext cx="5251116" cy="3851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958431" y="288758"/>
            <a:ext cx="9233569" cy="7673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000" b="1" i="0" u="none" strike="noStrike" cap="small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 Information</a:t>
            </a:r>
            <a:endParaRPr lang="en-US" sz="6000" b="1" i="0" u="none" strike="noStrike" cap="small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38327" y="1643363"/>
            <a:ext cx="5961889" cy="3649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indent="0">
              <a:buSzPct val="25000"/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2400" dirty="0">
                <a:solidFill>
                  <a:schemeClr val="bg1"/>
                </a:solidFill>
              </a:rPr>
              <a:t>Dustin </a:t>
            </a:r>
            <a:r>
              <a:rPr lang="en-US" sz="2400" dirty="0" smtClean="0">
                <a:solidFill>
                  <a:schemeClr val="bg1"/>
                </a:solidFill>
              </a:rPr>
              <a:t>Young</a:t>
            </a:r>
          </a:p>
          <a:p>
            <a:pPr marL="0" indent="0">
              <a:buSzPct val="2500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VP</a:t>
            </a:r>
            <a:r>
              <a:rPr lang="en-US" sz="2400" dirty="0">
                <a:solidFill>
                  <a:schemeClr val="bg1"/>
                </a:solidFill>
              </a:rPr>
              <a:t>, Channel Sales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(</a:t>
            </a:r>
            <a:r>
              <a:rPr lang="en-US" sz="2400" i="1" dirty="0" err="1">
                <a:solidFill>
                  <a:schemeClr val="bg1"/>
                </a:solidFill>
              </a:rPr>
              <a:t>t&amp;f</a:t>
            </a:r>
            <a:r>
              <a:rPr lang="en-US" sz="2400" i="1" dirty="0">
                <a:solidFill>
                  <a:schemeClr val="bg1"/>
                </a:solidFill>
              </a:rPr>
              <a:t>) +1.707.283.8018 </a:t>
            </a:r>
            <a:endParaRPr lang="en-US" sz="2400" i="1" dirty="0" smtClean="0">
              <a:solidFill>
                <a:schemeClr val="bg1"/>
              </a:solidFill>
            </a:endParaRPr>
          </a:p>
          <a:p>
            <a:pPr marL="0" indent="0">
              <a:buSzPct val="25000"/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(</a:t>
            </a:r>
            <a:r>
              <a:rPr lang="en-US" sz="2400" i="1" dirty="0">
                <a:solidFill>
                  <a:schemeClr val="bg1"/>
                </a:solidFill>
              </a:rPr>
              <a:t>m) +</a:t>
            </a:r>
            <a:r>
              <a:rPr lang="en-US" sz="2400" i="1" dirty="0" smtClean="0">
                <a:solidFill>
                  <a:schemeClr val="bg1"/>
                </a:solidFill>
              </a:rPr>
              <a:t>1.916.346.6217</a:t>
            </a:r>
          </a:p>
          <a:p>
            <a:pPr marL="0" indent="0">
              <a:buSzPct val="2500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Email: dustin.young@x2nsat.com</a:t>
            </a:r>
            <a:r>
              <a:rPr lang="en-US" sz="2400" i="1" dirty="0">
                <a:solidFill>
                  <a:schemeClr val="bg1"/>
                </a:solidFill>
              </a:rPr>
              <a:t>  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LinkedIn: www.linkedin.com/in/dustinyoung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Facebook: X2nSat Facebook Page</a:t>
            </a:r>
          </a:p>
          <a:p>
            <a:pPr marL="0" lvl="0" indent="0">
              <a:buSzPct val="25000"/>
              <a:buNone/>
            </a:pPr>
            <a:endParaRPr lang="en-US" sz="1550" i="0" u="none" strike="noStrike" cap="none" baseline="0" dirty="0">
              <a:solidFill>
                <a:schemeClr val="lt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5687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165</Words>
  <Application>Microsoft Office PowerPoint</Application>
  <PresentationFormat>Widescreen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/>
      <vt:lpstr>PowerPoint Presentation</vt:lpstr>
      <vt:lpstr>Who We Are</vt:lpstr>
      <vt:lpstr>What We Do</vt:lpstr>
      <vt:lpstr>How It Works</vt:lpstr>
      <vt:lpstr>Examples</vt:lpstr>
      <vt:lpstr>Questions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Young</dc:creator>
  <cp:lastModifiedBy>Dustin Young</cp:lastModifiedBy>
  <cp:revision>19</cp:revision>
  <dcterms:modified xsi:type="dcterms:W3CDTF">2013-05-31T17:13:11Z</dcterms:modified>
</cp:coreProperties>
</file>